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264" r:id="rId9"/>
    <p:sldId id="265" r:id="rId10"/>
    <p:sldId id="262" r:id="rId11"/>
    <p:sldId id="273" r:id="rId12"/>
    <p:sldId id="274" r:id="rId13"/>
    <p:sldId id="275" r:id="rId14"/>
    <p:sldId id="267" r:id="rId15"/>
    <p:sldId id="312" r:id="rId16"/>
    <p:sldId id="276" r:id="rId17"/>
    <p:sldId id="310" r:id="rId18"/>
    <p:sldId id="271" r:id="rId19"/>
    <p:sldId id="266" r:id="rId20"/>
    <p:sldId id="272" r:id="rId21"/>
    <p:sldId id="298" r:id="rId22"/>
    <p:sldId id="309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270" r:id="rId33"/>
    <p:sldId id="269" r:id="rId34"/>
    <p:sldId id="277" r:id="rId35"/>
    <p:sldId id="278" r:id="rId36"/>
    <p:sldId id="307" r:id="rId37"/>
    <p:sldId id="280" r:id="rId38"/>
    <p:sldId id="281" r:id="rId39"/>
    <p:sldId id="282" r:id="rId40"/>
    <p:sldId id="279" r:id="rId41"/>
    <p:sldId id="283" r:id="rId42"/>
    <p:sldId id="308" r:id="rId43"/>
    <p:sldId id="286" r:id="rId44"/>
    <p:sldId id="287" r:id="rId45"/>
    <p:sldId id="288" r:id="rId46"/>
    <p:sldId id="290" r:id="rId47"/>
    <p:sldId id="284" r:id="rId48"/>
    <p:sldId id="291" r:id="rId49"/>
    <p:sldId id="289" r:id="rId50"/>
    <p:sldId id="292" r:id="rId51"/>
    <p:sldId id="293" r:id="rId52"/>
    <p:sldId id="311" r:id="rId53"/>
    <p:sldId id="313" r:id="rId54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47" d="100"/>
          <a:sy n="147" d="100"/>
        </p:scale>
        <p:origin x="18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smtClean="0"/>
            <a:t>Tænd for Raspberry Pi</a:t>
          </a:r>
          <a:endParaRPr lang="da-DK" sz="1800" kern="1200"/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Som </a:t>
          </a:r>
          <a:r>
            <a:rPr lang="da-DK" sz="1800" kern="1200" dirty="0" err="1" smtClean="0"/>
            <a:t>root</a:t>
          </a:r>
          <a:r>
            <a:rPr lang="da-DK" sz="1800" kern="1200" dirty="0" smtClean="0"/>
            <a:t> (</a:t>
          </a:r>
          <a:r>
            <a:rPr lang="da-DK" sz="1800" kern="1200" dirty="0" err="1" smtClean="0"/>
            <a:t>sodu</a:t>
          </a:r>
          <a:r>
            <a:rPr lang="da-DK" sz="1800" kern="1200" dirty="0" smtClean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Forbind til netværk…….</a:t>
          </a:r>
          <a:endParaRPr lang="da-DK" sz="1800" kern="1200" dirty="0"/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 en terminal,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update</a:t>
          </a:r>
          <a:r>
            <a:rPr lang="da-DK" sz="1800" kern="1200" dirty="0" smtClean="0"/>
            <a:t>;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upgrade</a:t>
          </a:r>
          <a:endParaRPr lang="da-DK" sz="18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</a:t>
          </a:r>
          <a:r>
            <a:rPr lang="da-DK" sz="1800" kern="1200" dirty="0" err="1" smtClean="0"/>
            <a:t>Midnigth</a:t>
          </a:r>
          <a:r>
            <a:rPr lang="da-DK" sz="1800" kern="1200" dirty="0" smtClean="0"/>
            <a:t> Commander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mc”</a:t>
          </a:r>
          <a:endParaRPr lang="da-DK" sz="1800" kern="1200" dirty="0"/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python3.x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python3.x”, check ”</a:t>
          </a:r>
          <a:r>
            <a:rPr lang="da-DK" sz="1800" kern="1200" dirty="0" err="1" smtClean="0"/>
            <a:t>pythonX</a:t>
          </a:r>
          <a:r>
            <a:rPr lang="da-DK" sz="1800" kern="1200" dirty="0" smtClean="0"/>
            <a:t> –version”</a:t>
          </a:r>
          <a:endParaRPr lang="da-DK" sz="1800" kern="1200" dirty="0"/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Check via Python2 (IDLE) og Python3 (IDLE)</a:t>
          </a:r>
          <a:endParaRPr lang="da-DK" sz="1800" kern="1200" dirty="0"/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57FD5-F6D5-4B0E-90AC-F7E13268EF3E}">
      <dsp:nvSpPr>
        <dsp:cNvPr id="0" name=""/>
        <dsp:cNvSpPr/>
      </dsp:nvSpPr>
      <dsp:spPr>
        <a:xfrm>
          <a:off x="348480" y="227715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Installere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via ”</a:t>
          </a:r>
          <a:r>
            <a:rPr lang="da-DK" sz="2400" kern="1200" dirty="0" err="1" smtClean="0"/>
            <a:t>apt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install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”</a:t>
          </a:r>
          <a:endParaRPr lang="da-DK" sz="2400" kern="1200" dirty="0"/>
        </a:p>
      </dsp:txBody>
      <dsp:txXfrm>
        <a:off x="348480" y="227715"/>
        <a:ext cx="8128209" cy="455258"/>
      </dsp:txXfrm>
    </dsp:sp>
    <dsp:sp modelId="{2CA11C2E-EAA1-442B-B8E7-D3457E197D0C}">
      <dsp:nvSpPr>
        <dsp:cNvPr id="0" name=""/>
        <dsp:cNvSpPr/>
      </dsp:nvSpPr>
      <dsp:spPr>
        <a:xfrm>
          <a:off x="63944" y="17080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73FE36-F26F-4D78-A634-18C98E4551BD}">
      <dsp:nvSpPr>
        <dsp:cNvPr id="0" name=""/>
        <dsp:cNvSpPr/>
      </dsp:nvSpPr>
      <dsp:spPr>
        <a:xfrm>
          <a:off x="722961" y="91051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>
              <a:hlinkClick xmlns:r="http://schemas.openxmlformats.org/officeDocument/2006/relationships" r:id="rId1"/>
            </a:rPr>
            <a:t>https://www.geany.org/</a:t>
          </a:r>
          <a:endParaRPr lang="da-DK" sz="2400" kern="1200" dirty="0"/>
        </a:p>
      </dsp:txBody>
      <dsp:txXfrm>
        <a:off x="722961" y="910516"/>
        <a:ext cx="7753728" cy="455258"/>
      </dsp:txXfrm>
    </dsp:sp>
    <dsp:sp modelId="{7E5E1AC3-342E-440F-9385-523B8B38E7D4}">
      <dsp:nvSpPr>
        <dsp:cNvPr id="0" name=""/>
        <dsp:cNvSpPr/>
      </dsp:nvSpPr>
      <dsp:spPr>
        <a:xfrm>
          <a:off x="438425" y="8536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0ED2CE9-9673-4346-9257-451A3A6976B3}">
      <dsp:nvSpPr>
        <dsp:cNvPr id="0" name=""/>
        <dsp:cNvSpPr/>
      </dsp:nvSpPr>
      <dsp:spPr>
        <a:xfrm>
          <a:off x="894202" y="1593317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Kør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(som </a:t>
          </a:r>
          <a:r>
            <a:rPr lang="da-DK" sz="2400" kern="1200" dirty="0" err="1" smtClean="0"/>
            <a:t>root</a:t>
          </a:r>
          <a:r>
            <a:rPr lang="da-DK" sz="2400" kern="1200" dirty="0" smtClean="0"/>
            <a:t>)</a:t>
          </a:r>
          <a:endParaRPr lang="da-DK" sz="2400" kern="1200" dirty="0"/>
        </a:p>
      </dsp:txBody>
      <dsp:txXfrm>
        <a:off x="894202" y="1593317"/>
        <a:ext cx="7582487" cy="455258"/>
      </dsp:txXfrm>
    </dsp:sp>
    <dsp:sp modelId="{B3DC981C-418C-4354-BA2D-BA893F22BAE4}">
      <dsp:nvSpPr>
        <dsp:cNvPr id="0" name=""/>
        <dsp:cNvSpPr/>
      </dsp:nvSpPr>
      <dsp:spPr>
        <a:xfrm>
          <a:off x="609666" y="15364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7A41F49-90D4-4851-90FD-ABFF44DB4C3B}">
      <dsp:nvSpPr>
        <dsp:cNvPr id="0" name=""/>
        <dsp:cNvSpPr/>
      </dsp:nvSpPr>
      <dsp:spPr>
        <a:xfrm>
          <a:off x="894202" y="2275685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1. testprogram i Python:</a:t>
          </a:r>
          <a:endParaRPr lang="da-DK" sz="2400" kern="1200" dirty="0"/>
        </a:p>
      </dsp:txBody>
      <dsp:txXfrm>
        <a:off x="894202" y="2275685"/>
        <a:ext cx="7582487" cy="455258"/>
      </dsp:txXfrm>
    </dsp:sp>
    <dsp:sp modelId="{F4C0D5E9-0599-43AE-B7B1-18300F5CE583}">
      <dsp:nvSpPr>
        <dsp:cNvPr id="0" name=""/>
        <dsp:cNvSpPr/>
      </dsp:nvSpPr>
      <dsp:spPr>
        <a:xfrm>
          <a:off x="609666" y="221877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98ED62-ED65-42A7-AB1A-4674F31787AD}">
      <dsp:nvSpPr>
        <dsp:cNvPr id="0" name=""/>
        <dsp:cNvSpPr/>
      </dsp:nvSpPr>
      <dsp:spPr>
        <a:xfrm>
          <a:off x="722961" y="295848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(2+2)</a:t>
          </a:r>
          <a:endParaRPr lang="da-DK" sz="2400" kern="1200" dirty="0"/>
        </a:p>
      </dsp:txBody>
      <dsp:txXfrm>
        <a:off x="722961" y="2958486"/>
        <a:ext cx="7753728" cy="455258"/>
      </dsp:txXfrm>
    </dsp:sp>
    <dsp:sp modelId="{600A41B6-9526-4D40-8BAA-ECAFC23F0118}">
      <dsp:nvSpPr>
        <dsp:cNvPr id="0" name=""/>
        <dsp:cNvSpPr/>
      </dsp:nvSpPr>
      <dsp:spPr>
        <a:xfrm>
          <a:off x="438425" y="29015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BBAD1A3-2AA1-49EC-94CD-5F5B41A9110D}">
      <dsp:nvSpPr>
        <dsp:cNvPr id="0" name=""/>
        <dsp:cNvSpPr/>
      </dsp:nvSpPr>
      <dsp:spPr>
        <a:xfrm>
          <a:off x="348480" y="3641287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(‘Hello World’)</a:t>
          </a:r>
          <a:endParaRPr lang="da-DK" sz="2400" kern="1200" dirty="0"/>
        </a:p>
      </dsp:txBody>
      <dsp:txXfrm>
        <a:off x="348480" y="3641287"/>
        <a:ext cx="8128209" cy="455258"/>
      </dsp:txXfrm>
    </dsp:sp>
    <dsp:sp modelId="{F1D53CCA-A212-4F54-A3B1-A9FAE8FB2161}">
      <dsp:nvSpPr>
        <dsp:cNvPr id="0" name=""/>
        <dsp:cNvSpPr/>
      </dsp:nvSpPr>
      <dsp:spPr>
        <a:xfrm>
          <a:off x="63944" y="35843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Installere Apache2 (web server)	</a:t>
          </a:r>
          <a:endParaRPr lang="da-DK" sz="1700" kern="1200" dirty="0"/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</a:t>
          </a:r>
          <a:endParaRPr lang="da-DK" sz="1700" kern="1200" dirty="0"/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 /var/www/html – skriv 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err="1" smtClean="0"/>
            <a:t>git</a:t>
          </a:r>
          <a:r>
            <a:rPr lang="da-DK" sz="1700" kern="1200" dirty="0" smtClean="0"/>
            <a:t> </a:t>
          </a:r>
          <a:r>
            <a:rPr lang="da-DK" sz="1700" kern="1200" dirty="0" err="1" smtClean="0"/>
            <a:t>clone</a:t>
          </a:r>
          <a:r>
            <a:rPr lang="da-DK" sz="1700" kern="1200" dirty="0" smtClean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http://localhost/kursus1/temp1.html</a:t>
          </a:r>
          <a:endParaRPr lang="da-DK" sz="1700" kern="1200" dirty="0"/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&lt;!DOCTYPE 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	&lt;META HTTP-EQUIV="refresh" CONTENT="10"&gt;</a:t>
          </a: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black</a:t>
          </a:r>
          <a:r>
            <a:rPr lang="da-DK" sz="1100" kern="1200" dirty="0" smtClean="0"/>
            <a:t>"&gt; 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&lt;h1&gt;Temperatur: &lt;/h1&gt;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blue</a:t>
          </a:r>
          <a:r>
            <a:rPr lang="da-DK" sz="1100" kern="1200" dirty="0" smtClean="0"/>
            <a:t>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=&lt;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="red"&gt;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&gt;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&lt;/body&gt;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21-11-2017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21-11-2017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</a:t>
            </a:r>
            <a:r>
              <a:rPr lang="da-DK" sz="1200" dirty="0" smtClean="0">
                <a:hlinkClick r:id="rId2"/>
              </a:rPr>
              <a:t>/#</a:t>
            </a:r>
            <a:endParaRPr lang="da-DK" sz="1200" dirty="0" smtClean="0"/>
          </a:p>
          <a:p>
            <a:r>
              <a:rPr lang="da-DK" sz="1200" dirty="0">
                <a:hlinkClick r:id="rId3"/>
              </a:rPr>
              <a:t>http://</a:t>
            </a:r>
            <a:r>
              <a:rPr lang="da-DK" sz="1200" dirty="0" smtClean="0">
                <a:hlinkClick r:id="rId3"/>
              </a:rPr>
              <a:t>www.mosaic-industries.com/embedded-systems/microcontroller-projects/raspberry-pi/gpio-pin-electrical-specifications</a:t>
            </a:r>
            <a:endParaRPr lang="da-DK" sz="1200" dirty="0" smtClean="0"/>
          </a:p>
          <a:p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29.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30. november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0808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 smtClean="0">
                <a:ea typeface="MS PGothic" panose="020B0600070205080204" pitchFamily="34" charset="-128"/>
              </a:rPr>
              <a:t>…så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hukommelse og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8.45</a:t>
            </a:r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</a:p>
          <a:p>
            <a:endParaRPr lang="da-DK" dirty="0"/>
          </a:p>
          <a:p>
            <a:r>
              <a:rPr lang="da-DK" dirty="0" smtClean="0"/>
              <a:t>Øvelse</a:t>
            </a:r>
          </a:p>
          <a:p>
            <a:pPr marL="0" indent="0">
              <a:buNone/>
            </a:pPr>
            <a:r>
              <a:rPr lang="da-DK" dirty="0" smtClean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 smtClean="0"/>
              <a:t>Opret en person2 klasse som kan det samme som person1, men herudover skal person2 indeholde efternavn. Udvid med print metode som kan printe begge navne. 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</a:t>
            </a:r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1 – slutter kl. 16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Introduktion, bordet rundt med soft- og hardware niveau og Teknologisk Institut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782574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 PI: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I, solceller i EFH)</a:t>
            </a:r>
          </a:p>
          <a:p>
            <a:r>
              <a:rPr lang="da-DK" sz="1600" dirty="0" smtClean="0"/>
              <a:t>Udvikling af Prototyper til kunder og F&amp;U projekter (Styring til hybridventilation)</a:t>
            </a:r>
          </a:p>
          <a:p>
            <a:r>
              <a:rPr lang="da-DK" sz="1600" dirty="0" smtClean="0"/>
              <a:t>Drone med Navio2 og google cloud VM</a:t>
            </a:r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</a:t>
            </a:r>
            <a:r>
              <a:rPr lang="da-DK" sz="1400" dirty="0" smtClean="0"/>
              <a:t>-server </a:t>
            </a:r>
            <a:r>
              <a:rPr lang="da-DK" sz="1400" dirty="0" err="1" smtClean="0"/>
              <a:t>mysql-client</a:t>
            </a:r>
            <a:endParaRPr lang="da-DK" sz="1400" dirty="0" smtClean="0"/>
          </a:p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mysql-workbench</a:t>
            </a:r>
            <a:endParaRPr lang="da-DK" sz="1400" dirty="0" smtClean="0"/>
          </a:p>
          <a:p>
            <a:r>
              <a:rPr lang="da-DK" sz="1400" dirty="0"/>
              <a:t>p</a:t>
            </a:r>
            <a:r>
              <a:rPr lang="da-DK" sz="1400" dirty="0" smtClean="0"/>
              <a:t>ip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Pymysql</a:t>
            </a:r>
            <a:endParaRPr lang="da-DK" sz="1400" dirty="0"/>
          </a:p>
          <a:p>
            <a:r>
              <a:rPr lang="da-DK" sz="1400" dirty="0" smtClean="0"/>
              <a:t>Test kode i </a:t>
            </a:r>
            <a:r>
              <a:rPr lang="da-DK" sz="1400" dirty="0" err="1" smtClean="0"/>
              <a:t>python</a:t>
            </a:r>
            <a:r>
              <a:rPr lang="da-DK" sz="1400" dirty="0" smtClean="0"/>
              <a:t>:</a:t>
            </a:r>
          </a:p>
          <a:p>
            <a:pPr marL="0" indent="0">
              <a:buNone/>
            </a:pPr>
            <a:endParaRPr lang="da-DK" sz="1400" dirty="0" smtClean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  <a:endParaRPr lang="da-DK" sz="1100" dirty="0" smtClean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da.wikipedia.org/wiki/Raspberry_Pi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13486</TotalTime>
  <Words>1100</Words>
  <Application>Microsoft Office PowerPoint</Application>
  <PresentationFormat>Skærmshow (16:9)</PresentationFormat>
  <Paragraphs>290</Paragraphs>
  <Slides>53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53</vt:i4>
      </vt:variant>
    </vt:vector>
  </HeadingPairs>
  <TitlesOfParts>
    <vt:vector size="60" baseType="lpstr">
      <vt:lpstr>MS PGothic</vt:lpstr>
      <vt:lpstr>MS PGothic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146</cp:revision>
  <cp:lastPrinted>2017-11-21T09:16:44Z</cp:lastPrinted>
  <dcterms:created xsi:type="dcterms:W3CDTF">2017-02-24T09:13:59Z</dcterms:created>
  <dcterms:modified xsi:type="dcterms:W3CDTF">2017-11-21T10:51:52Z</dcterms:modified>
</cp:coreProperties>
</file>